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63" r:id="rId8"/>
    <p:sldId id="259" r:id="rId9"/>
    <p:sldId id="261" r:id="rId10"/>
    <p:sldId id="260" r:id="rId11"/>
    <p:sldId id="264" r:id="rId12"/>
    <p:sldId id="25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8D2C2-AE04-45C9-B035-B88437B25413}" v="39" dt="2020-08-22T01:45:19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AF20-9D2E-45DC-A038-6CD5A352192B}" type="datetimeFigureOut">
              <a:rPr lang="ko-KR" altLang="en-US" smtClean="0"/>
              <a:pPr/>
              <a:t>2020-08-21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28E2-3A60-432F-A271-8EA27A27B9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zonu.com/detail-en/2009-11-18-11151/Official-languages-in-Africa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zonu.com/fullsize-en/2009-11-07-10925/Africa-Political-Outline-Map.htm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u.com/detail-en/2009-09-18-7279/Africa-Political-Map-2008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zonu.com/detail-en/2009-09-17-297/Africa-Natural-Vegetation-1986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zonu.com/detail-en/2009-09-18-7279/Africa-Political-Map-200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Africa	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Today we will learn about the geography of Africa.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Official languages in Afr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4604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rica national GDP per capita 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28326"/>
            <a:ext cx="8280920" cy="5929674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Gross Domestic Product (G.D.P.)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rica Political Outline 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762500" cy="5733256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ko-KR" dirty="0"/>
              <a:t>Physical Characteristics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457200" y="6741368"/>
            <a:ext cx="4040188" cy="116632"/>
          </a:xfrm>
        </p:spPr>
        <p:txBody>
          <a:bodyPr>
            <a:normAutofit fontScale="25000" lnSpcReduction="20000"/>
          </a:bodyPr>
          <a:lstStyle/>
          <a:p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>
          <a:xfrm flipV="1">
            <a:off x="457200" y="1412776"/>
            <a:ext cx="154360" cy="87398"/>
          </a:xfrm>
        </p:spPr>
        <p:txBody>
          <a:bodyPr>
            <a:normAutofit fontScale="25000" lnSpcReduction="20000"/>
          </a:bodyPr>
          <a:lstStyle/>
          <a:p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Use colored pencils to mark these places.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4"/>
          </p:nvPr>
        </p:nvSpPr>
        <p:spPr>
          <a:xfrm>
            <a:off x="4788024" y="1500174"/>
            <a:ext cx="3898776" cy="3951288"/>
          </a:xfrm>
        </p:spPr>
        <p:txBody>
          <a:bodyPr/>
          <a:lstStyle/>
          <a:p>
            <a:r>
              <a:rPr lang="en-US" altLang="ko-KR" dirty="0"/>
              <a:t>Nile River (blue)</a:t>
            </a:r>
          </a:p>
          <a:p>
            <a:r>
              <a:rPr lang="en-US" altLang="ko-KR" dirty="0"/>
              <a:t>Sahara Desert (yellow)</a:t>
            </a:r>
          </a:p>
          <a:p>
            <a:r>
              <a:rPr lang="en-US" altLang="ko-KR" dirty="0"/>
              <a:t>Congo River (blue)</a:t>
            </a:r>
          </a:p>
          <a:p>
            <a:r>
              <a:rPr lang="en-US" altLang="ko-KR" dirty="0"/>
              <a:t>Lake Victoria</a:t>
            </a:r>
          </a:p>
          <a:p>
            <a:r>
              <a:rPr lang="en-US" altLang="ko-KR" dirty="0"/>
              <a:t>Niger River (blue)</a:t>
            </a:r>
          </a:p>
          <a:p>
            <a:r>
              <a:rPr lang="en-US" altLang="ko-KR" dirty="0"/>
              <a:t>Zambezi River (blue)</a:t>
            </a:r>
          </a:p>
          <a:p>
            <a:r>
              <a:rPr lang="en-US" altLang="ko-KR"/>
              <a:t>Ethiopian Highlands (brown)</a:t>
            </a:r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North Africa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Includes Morocco, Tunisia, Algeria, Libya, Egypt and Sudan.</a:t>
            </a:r>
          </a:p>
          <a:p>
            <a:r>
              <a:rPr lang="en-US" altLang="ko-KR" dirty="0"/>
              <a:t>Mostly Arab People.</a:t>
            </a:r>
          </a:p>
          <a:p>
            <a:r>
              <a:rPr lang="en-US" altLang="ko-KR" dirty="0"/>
              <a:t>Religion primarily Islam.</a:t>
            </a:r>
          </a:p>
          <a:p>
            <a:r>
              <a:rPr lang="en-US" altLang="ko-KR" dirty="0"/>
              <a:t>Wealth from oil and location close to Europe.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Sub-Saharan Africa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Countries located ‘below’ the Sahara Desert.</a:t>
            </a:r>
          </a:p>
          <a:p>
            <a:r>
              <a:rPr lang="en-US" altLang="ko-KR" dirty="0"/>
              <a:t>Regions include the Western, Eastern, Central and Southern.</a:t>
            </a:r>
          </a:p>
          <a:p>
            <a:r>
              <a:rPr lang="en-US" altLang="ko-KR" dirty="0"/>
              <a:t>Generally poorer than N. Africa.</a:t>
            </a:r>
          </a:p>
          <a:p>
            <a:r>
              <a:rPr lang="en-US" altLang="ko-KR" dirty="0"/>
              <a:t>Less development except for major cities.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frica map region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5721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Major geographical features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Rivers: Nile, Congo, Zambezi, Niger</a:t>
            </a:r>
          </a:p>
          <a:p>
            <a:r>
              <a:rPr lang="en-US" altLang="ko-KR" dirty="0"/>
              <a:t>Mountains: Atlas, Mount Kilimanjaro</a:t>
            </a:r>
          </a:p>
          <a:p>
            <a:r>
              <a:rPr lang="en-US" altLang="ko-KR" dirty="0"/>
              <a:t>Deserts: Sahara, Namib</a:t>
            </a:r>
          </a:p>
          <a:p>
            <a:r>
              <a:rPr lang="en-US" altLang="ko-KR" dirty="0"/>
              <a:t>Others: Lake Victoria, Ethiopian Highlands, Congo Basin, Cape of Good Hope, Mozambique Channel, Sahel, Strait of Gibraltar.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ap of Africa and African Physical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213441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POLITICAL</a:t>
            </a:r>
            <a:endParaRPr lang="ko-KR" altLang="en-US" dirty="0"/>
          </a:p>
        </p:txBody>
      </p:sp>
      <p:pic>
        <p:nvPicPr>
          <p:cNvPr id="1028" name="Picture 4" descr="Africa Political Map 20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664" y="-1539552"/>
            <a:ext cx="11305256" cy="9639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Africa Natural Vegetation 19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7481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COLONIZATION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static.howstuffworks.com/gif/willow/history-of-africa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8208912" cy="5354167"/>
          </a:xfrm>
          <a:prstGeom prst="rect">
            <a:avLst/>
          </a:prstGeom>
          <a:noFill/>
        </p:spPr>
      </p:pic>
      <p:sp>
        <p:nvSpPr>
          <p:cNvPr id="1031" name="AutoShape 7" descr="Africa Political Map 2008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107</TotalTime>
  <Words>182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Cambria</vt:lpstr>
      <vt:lpstr>Wingdings</vt:lpstr>
      <vt:lpstr>Wingdings 2</vt:lpstr>
      <vt:lpstr>연꽃 당초 무늬</vt:lpstr>
      <vt:lpstr>Africa </vt:lpstr>
      <vt:lpstr>North Africa</vt:lpstr>
      <vt:lpstr>Sub-Saharan Africa</vt:lpstr>
      <vt:lpstr>PowerPoint Presentation</vt:lpstr>
      <vt:lpstr>Major geographical features</vt:lpstr>
      <vt:lpstr>PowerPoint Presentation</vt:lpstr>
      <vt:lpstr>POLITICAL</vt:lpstr>
      <vt:lpstr>PowerPoint Presentation</vt:lpstr>
      <vt:lpstr>COLONIZATION</vt:lpstr>
      <vt:lpstr>PowerPoint Presentation</vt:lpstr>
      <vt:lpstr>Gross Domestic Product (G.D.P.)</vt:lpstr>
      <vt:lpstr>Physical Characteristics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user</dc:creator>
  <cp:lastModifiedBy>Casner, Jeffrey R.</cp:lastModifiedBy>
  <cp:revision>10</cp:revision>
  <dcterms:created xsi:type="dcterms:W3CDTF">2011-03-15T23:29:14Z</dcterms:created>
  <dcterms:modified xsi:type="dcterms:W3CDTF">2020-08-22T01:48:36Z</dcterms:modified>
</cp:coreProperties>
</file>